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81813" cy="100028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99CCFF"/>
    <a:srgbClr val="66CCFF"/>
    <a:srgbClr val="3399FF"/>
    <a:srgbClr val="6699FF"/>
    <a:srgbClr val="008000"/>
    <a:srgbClr val="0066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79" d="100"/>
          <a:sy n="79" d="100"/>
        </p:scale>
        <p:origin x="3144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A38E555-75FB-417A-8937-8DB6E29FFB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497" tIns="0" rIns="19497" bIns="0" numCol="1" anchor="t" anchorCtr="0" compatLnSpc="1">
            <a:prstTxWarp prst="textNoShape">
              <a:avLst/>
            </a:prstTxWarp>
          </a:bodyPr>
          <a:lstStyle>
            <a:lvl1pPr defTabSz="933920">
              <a:defRPr sz="110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C571306-6907-4B79-8E36-5D74A8A36B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497" tIns="0" rIns="19497" bIns="0" numCol="1" anchor="t" anchorCtr="0" compatLnSpc="1">
            <a:prstTxWarp prst="textNoShape">
              <a:avLst/>
            </a:prstTxWarp>
          </a:bodyPr>
          <a:lstStyle>
            <a:lvl1pPr algn="r" defTabSz="933920">
              <a:defRPr sz="110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9E84C09-0435-4319-BEB4-701AFA74322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9475" y="765175"/>
            <a:ext cx="2579688" cy="3729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5732FE23-1056-4A8D-B5A3-04F28111EE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52975"/>
            <a:ext cx="5048250" cy="450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30" tIns="47115" rIns="94230" bIns="47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DF8ADB8E-6163-4A31-BF8D-8A0EC183F29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1588" y="9502775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497" tIns="0" rIns="19497" bIns="0" numCol="1" anchor="b" anchorCtr="0" compatLnSpc="1">
            <a:prstTxWarp prst="textNoShape">
              <a:avLst/>
            </a:prstTxWarp>
          </a:bodyPr>
          <a:lstStyle>
            <a:lvl1pPr defTabSz="933920">
              <a:defRPr sz="110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D7A3815-4070-45AC-ABAC-B3F83C13D3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9502775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497" tIns="0" rIns="19497" bIns="0" numCol="1" anchor="b" anchorCtr="0" compatLnSpc="1">
            <a:prstTxWarp prst="textNoShape">
              <a:avLst/>
            </a:prstTxWarp>
          </a:bodyPr>
          <a:lstStyle>
            <a:lvl1pPr algn="r" defTabSz="933920">
              <a:defRPr sz="1100" i="1"/>
            </a:lvl1pPr>
          </a:lstStyle>
          <a:p>
            <a:pPr>
              <a:defRPr/>
            </a:pPr>
            <a:fld id="{10DBEB87-9E09-4A2C-A2C0-15C323497BD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7152B2E-4889-4F13-9971-DA60488411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843D2A-A2BC-464F-B335-8327AC5BE44A}" type="slidenum">
              <a:rPr lang="de-DE" altLang="de-DE" sz="1100" smtClean="0"/>
              <a:pPr/>
              <a:t>1</a:t>
            </a:fld>
            <a:endParaRPr lang="de-DE" altLang="de-DE" sz="11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50014151-9C20-4E97-8F5E-313B4E4D83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2F6D904-9CF8-41C2-86A1-75CEAB793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DD8EA5-E238-4142-B609-CF72A2DDB2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468890-C15E-4670-9632-746E482C21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4B88B4-6831-4D3D-AF43-DC65CEC39F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596C-2654-480F-B50E-20FF70E36CC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15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149818B-209E-4335-835C-CCA7F52540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FC2077-BB10-4F87-ADDF-B24DF4187B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859E9F-9EBB-4695-9B8E-EB8C2E7E2C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2D68C-BAB1-4FC1-BA2C-887DAB03DD3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4442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5394D1-3FDC-43C3-929E-7E3ACA07A4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EFFD46-7094-43E8-B823-9EF4D0E293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B668D5-D170-4C7B-9C55-19A8973625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0F913-9E93-4905-9AC5-10678504A08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1260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51F51E-1C6C-4122-802D-04F35D96A3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8EEF13-3198-4DDC-A7D9-F13196847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12CE98-B117-4D6E-A921-79BB0CEF2E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091B6-66B7-45AB-A064-CE4C91C73F1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4595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594E14-D328-473A-8C9F-C6846D585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C544FA-0018-4852-BD3C-71A8EA9ECA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334338-1C9A-49CF-B7D9-350E92DA50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3D874-CC11-4E41-87A7-E984B5875B7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3269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B165EA-F4BB-4393-9672-E64E863F12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8BF220-8FD3-4A85-BA1D-4EFB2ED1F1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85259C-2B59-4714-9FA9-C4A0167B81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2D4DD-CBC4-4DD6-BF8F-71CF2CF30C7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8557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564FDE-35A0-44D7-8A0C-C592B0E65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9C05BC-1DE3-448B-ACEC-119CA094B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AE2D33-1433-4167-97A9-0DF7ED3230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DBABC-8224-4634-9E00-444BB01E928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447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3305EFB-6C4A-4C41-936A-5E5B996BE5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672D4E4-F7E5-4BD0-9C02-D794718069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FD8978F-C08D-4628-B961-E74A7BABED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F9F0E-389A-4275-B951-6CF97955B50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7173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4E2999D-6B7A-4132-A820-28E62AC2BF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2A83057-B55D-4CA3-BA66-2210A645E0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10779B1-0F33-4AB8-882D-C22CF9EDD9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79BCB-F1EE-4C2A-AFD8-5B1360E7A6B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3403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DA3F81-BB10-4511-B1B3-656B925C3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A7C5CD-0C6A-42CC-93E4-22A4AE0A1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B98258-36CD-42A0-8B76-3E715A60F4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3520-E8CA-4B68-AB6E-FC96E155A35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4928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9B103C-81A0-49F6-974C-7E2CFB8E5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6AF65-0C6F-4B56-963A-DB856A33D6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6EE868-31A7-42C4-AEE6-25CC327693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EF9A-8238-4EF3-9E3C-5C6F1EFB387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7675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B688"/>
            </a:gs>
            <a:gs pos="23000">
              <a:srgbClr val="00B688"/>
            </a:gs>
            <a:gs pos="69000">
              <a:srgbClr val="009973"/>
            </a:gs>
            <a:gs pos="97000">
              <a:srgbClr val="008F6B"/>
            </a:gs>
            <a:gs pos="100000">
              <a:srgbClr val="008F6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17A90CE-FB0A-4E4C-A348-00049FC4E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134" tIns="35067" rIns="70134" bIns="350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das Titelformat zu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3E441A-74FE-4562-AC84-DB77BC624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0134" tIns="35067" rIns="70134" bIns="35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Klicken Sie, um die Formate des Vorlagentextes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783DBE-3E70-4F08-8900-6673714650C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134" tIns="35067" rIns="70134" bIns="35067" numCol="1" anchor="ctr" anchorCtr="0" compatLnSpc="1">
            <a:prstTxWarp prst="textNoShape">
              <a:avLst/>
            </a:prstTxWarp>
          </a:bodyPr>
          <a:lstStyle>
            <a:lvl1pPr defTabSz="858838">
              <a:defRPr sz="10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A2F113-925A-4538-93C4-3DFF376595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134" tIns="35067" rIns="70134" bIns="35067" numCol="1" anchor="ctr" anchorCtr="0" compatLnSpc="1">
            <a:prstTxWarp prst="textNoShape">
              <a:avLst/>
            </a:prstTxWarp>
          </a:bodyPr>
          <a:lstStyle>
            <a:lvl1pPr algn="ctr" defTabSz="858838">
              <a:defRPr sz="10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CEA0145-D564-4B01-93AA-96656A4F38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0134" tIns="35067" rIns="70134" bIns="35067" numCol="1" anchor="ctr" anchorCtr="0" compatLnSpc="1">
            <a:prstTxWarp prst="textNoShape">
              <a:avLst/>
            </a:prstTxWarp>
          </a:bodyPr>
          <a:lstStyle>
            <a:lvl1pPr algn="r" defTabSz="858838">
              <a:defRPr sz="1000"/>
            </a:lvl1pPr>
          </a:lstStyle>
          <a:p>
            <a:pPr>
              <a:defRPr/>
            </a:pPr>
            <a:fld id="{7097E0F7-87F5-4C06-9149-43D10D8DF1BC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58838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2pPr>
      <a:lvl3pPr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3pPr>
      <a:lvl4pPr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4pPr>
      <a:lvl5pPr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858838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260350" indent="-260350" algn="l" defTabSz="858838" rtl="0" eaLnBrk="0" fontAlgn="base" hangingPunct="0">
        <a:spcBef>
          <a:spcPct val="20000"/>
        </a:spcBef>
        <a:spcAft>
          <a:spcPct val="0"/>
        </a:spcAft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563563" indent="-217488" algn="l" defTabSz="858838" rtl="0" eaLnBrk="0" fontAlgn="base" hangingPunct="0">
        <a:spcBef>
          <a:spcPct val="20000"/>
        </a:spcBef>
        <a:spcAft>
          <a:spcPct val="0"/>
        </a:spcAft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68363" indent="-174625" algn="l" defTabSz="858838" rtl="0" eaLnBrk="0" fontAlgn="base" hangingPunct="0">
        <a:spcBef>
          <a:spcPct val="20000"/>
        </a:spcBef>
        <a:spcAft>
          <a:spcPct val="0"/>
        </a:spcAft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14438" indent="-173038" algn="l" defTabSz="858838" rtl="0" eaLnBrk="0" fontAlgn="base" hangingPunct="0">
        <a:spcBef>
          <a:spcPct val="20000"/>
        </a:spcBef>
        <a:spcAft>
          <a:spcPct val="0"/>
        </a:spcAft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62100" indent="-173038" algn="l" defTabSz="858838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djk-lindern.de/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9" descr="LOGONEU">
            <a:extLst>
              <a:ext uri="{FF2B5EF4-FFF2-40B4-BE49-F238E27FC236}">
                <a16:creationId xmlns:a16="http://schemas.microsoft.com/office/drawing/2014/main" id="{2EB67260-1664-4C7B-BA75-4730181F7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200025"/>
            <a:ext cx="1600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27">
            <a:extLst>
              <a:ext uri="{FF2B5EF4-FFF2-40B4-BE49-F238E27FC236}">
                <a16:creationId xmlns:a16="http://schemas.microsoft.com/office/drawing/2014/main" id="{704BB0B6-FAC7-4AF1-8632-BD50436A0E5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9138" y="3368675"/>
            <a:ext cx="4321175" cy="12239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de-DE" sz="3600" b="1" i="1" kern="10" dirty="0">
                <a:ln w="38100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de-DE" sz="3600" b="1" i="1" kern="10" dirty="0">
                <a:ln w="38100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Meisterschaft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E41B203-7289-4B02-9204-D6810CD9C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736" y="9113076"/>
            <a:ext cx="5616352" cy="410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6497" tIns="28249" rIns="56497" bIns="28249">
            <a:spAutoFit/>
          </a:bodyPr>
          <a:lstStyle>
            <a:lvl1pPr defTabSz="560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280988" defTabSz="560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60388" defTabSz="560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841375" defTabSz="560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122363" defTabSz="560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579563" defTabSz="560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036763" defTabSz="560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493963" defTabSz="560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951163" defTabSz="5603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de-DE" altLang="de-DE" sz="1000" b="1" i="1" dirty="0">
              <a:solidFill>
                <a:srgbClr val="990099"/>
              </a:solidFill>
              <a:latin typeface="Tahoma" panose="020B0604030504040204" pitchFamily="34" charset="0"/>
            </a:endParaRPr>
          </a:p>
          <a:p>
            <a:pPr>
              <a:defRPr/>
            </a:pPr>
            <a:r>
              <a:rPr lang="de-DE" altLang="de-DE" sz="13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Auf euer Erscheinen freut sich die DJK Lindern-Würm-</a:t>
            </a:r>
            <a:r>
              <a:rPr lang="de-DE" altLang="de-DE" sz="1300" b="1" dirty="0" err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Beeck</a:t>
            </a:r>
            <a:r>
              <a:rPr lang="de-DE" altLang="de-DE" sz="13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e.V.</a:t>
            </a:r>
            <a:endParaRPr lang="de-DE" altLang="de-DE" sz="1100" b="1" i="1" dirty="0">
              <a:solidFill>
                <a:schemeClr val="hlink"/>
              </a:solidFill>
              <a:latin typeface="Tahoma" panose="020B0604030504040204" pitchFamily="34" charset="0"/>
            </a:endParaRPr>
          </a:p>
        </p:txBody>
      </p:sp>
      <p:sp>
        <p:nvSpPr>
          <p:cNvPr id="3077" name="WordArt 26">
            <a:extLst>
              <a:ext uri="{FF2B5EF4-FFF2-40B4-BE49-F238E27FC236}">
                <a16:creationId xmlns:a16="http://schemas.microsoft.com/office/drawing/2014/main" id="{686B7FA5-3D68-4FA3-9C9F-80647E8530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5400000">
            <a:off x="-3172619" y="5218907"/>
            <a:ext cx="7470775" cy="7477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b="1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DJK</a:t>
            </a:r>
            <a:r>
              <a:rPr lang="de-DE" sz="3600" b="1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Lindern-Würm-</a:t>
            </a:r>
            <a:r>
              <a:rPr lang="de-DE" sz="3600" b="1" i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Beeck</a:t>
            </a:r>
            <a:r>
              <a:rPr lang="de-DE" sz="3600" b="1" i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1974 e.V.</a:t>
            </a:r>
          </a:p>
        </p:txBody>
      </p:sp>
      <p:sp>
        <p:nvSpPr>
          <p:cNvPr id="4137" name="Rectangle 41">
            <a:extLst>
              <a:ext uri="{FF2B5EF4-FFF2-40B4-BE49-F238E27FC236}">
                <a16:creationId xmlns:a16="http://schemas.microsoft.com/office/drawing/2014/main" id="{DB6A6543-A61F-43FA-BC9E-B6FCCB17D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1438" y="5745163"/>
            <a:ext cx="32396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altLang="de-DE" sz="2000" kern="10" dirty="0">
                <a:ln w="158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Beginn:  10:00 Uhr </a:t>
            </a:r>
          </a:p>
        </p:txBody>
      </p:sp>
      <p:sp>
        <p:nvSpPr>
          <p:cNvPr id="3079" name="WordArt 43">
            <a:extLst>
              <a:ext uri="{FF2B5EF4-FFF2-40B4-BE49-F238E27FC236}">
                <a16:creationId xmlns:a16="http://schemas.microsoft.com/office/drawing/2014/main" id="{C6297064-6EB4-4038-893A-CA50AAC24FF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79638" y="270045"/>
            <a:ext cx="4418012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de-DE" sz="3600" kern="10" dirty="0">
              <a:ln w="158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080" name="Text Box 90">
            <a:extLst>
              <a:ext uri="{FF2B5EF4-FFF2-40B4-BE49-F238E27FC236}">
                <a16:creationId xmlns:a16="http://schemas.microsoft.com/office/drawing/2014/main" id="{B1C2E406-68F2-4D54-BFF5-B102184EB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6176551"/>
            <a:ext cx="4922837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12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Die drei bestplatzierten Teams erhalten einen Pokal und eine Urkunde. Unter allen Teilnehmern werden außerdem Geldpreise verlost.</a:t>
            </a:r>
          </a:p>
          <a:p>
            <a: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 </a:t>
            </a:r>
            <a:b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1. Platz :  100 €</a:t>
            </a:r>
            <a:b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2. Platz :  75 €</a:t>
            </a:r>
          </a:p>
          <a:p>
            <a: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3. Platz :  50 €</a:t>
            </a:r>
            <a:b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</a:br>
            <a:r>
              <a:rPr lang="de-DE" altLang="de-DE" sz="1400" b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3081" name="Picture 91" descr="kubb_home_2008">
            <a:extLst>
              <a:ext uri="{FF2B5EF4-FFF2-40B4-BE49-F238E27FC236}">
                <a16:creationId xmlns:a16="http://schemas.microsoft.com/office/drawing/2014/main" id="{780F776A-3BC8-4721-88B1-8FB3E5531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745" b="53719"/>
          <a:stretch>
            <a:fillRect/>
          </a:stretch>
        </p:blipFill>
        <p:spPr bwMode="auto">
          <a:xfrm>
            <a:off x="1196975" y="1928813"/>
            <a:ext cx="2952750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WordArt 92">
            <a:extLst>
              <a:ext uri="{FF2B5EF4-FFF2-40B4-BE49-F238E27FC236}">
                <a16:creationId xmlns:a16="http://schemas.microsoft.com/office/drawing/2014/main" id="{78E5B327-1102-45CB-BE1E-9C7EB0FC4D4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12875" y="4808538"/>
            <a:ext cx="467995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3600" kern="10" dirty="0">
                <a:ln w="158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Sportplatz am Birkenweg</a:t>
            </a:r>
          </a:p>
          <a:p>
            <a:pPr algn="ctr"/>
            <a:r>
              <a:rPr lang="de-DE" sz="3600" kern="10" dirty="0">
                <a:ln w="158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in Geilenkirchen-Lindern</a:t>
            </a:r>
            <a:r>
              <a:rPr lang="de-DE" sz="3600" kern="10" dirty="0">
                <a:ln w="158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, </a:t>
            </a:r>
          </a:p>
        </p:txBody>
      </p:sp>
      <p:sp>
        <p:nvSpPr>
          <p:cNvPr id="3083" name="Text Box 93">
            <a:extLst>
              <a:ext uri="{FF2B5EF4-FFF2-40B4-BE49-F238E27FC236}">
                <a16:creationId xmlns:a16="http://schemas.microsoft.com/office/drawing/2014/main" id="{41D947CA-B5E0-44F5-8FD4-04FD7FE4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5142" y="8053965"/>
            <a:ext cx="4824412" cy="11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b="1" dirty="0">
                <a:solidFill>
                  <a:srgbClr val="FFCC00"/>
                </a:solidFill>
                <a:latin typeface="Arial Black" panose="020B0A04020102020204" pitchFamily="34" charset="0"/>
              </a:rPr>
              <a:t>Die Teilnahmebedingungen und das Anmeldeformular findet ihr auf der Internet-Seite der DJK Lindern-Würm-</a:t>
            </a:r>
            <a:r>
              <a:rPr lang="de-DE" altLang="de-DE" sz="1200" b="1" dirty="0" err="1">
                <a:solidFill>
                  <a:srgbClr val="FFCC00"/>
                </a:solidFill>
                <a:latin typeface="Arial Black" panose="020B0A04020102020204" pitchFamily="34" charset="0"/>
              </a:rPr>
              <a:t>Beeck</a:t>
            </a:r>
            <a:r>
              <a:rPr lang="de-DE" altLang="de-DE" sz="1200" b="1" dirty="0">
                <a:solidFill>
                  <a:srgbClr val="FFCC00"/>
                </a:solidFill>
                <a:latin typeface="Arial Black" panose="020B0A04020102020204" pitchFamily="34" charset="0"/>
              </a:rPr>
              <a:t> e.V., </a:t>
            </a:r>
            <a:r>
              <a:rPr lang="de-DE" altLang="de-DE" sz="1200" b="1" dirty="0">
                <a:solidFill>
                  <a:srgbClr val="FFCC00"/>
                </a:solidFill>
                <a:latin typeface="Arial Black" panose="020B0A04020102020204" pitchFamily="34" charset="0"/>
                <a:hlinkClick r:id="rId5"/>
              </a:rPr>
              <a:t>www.djk-lindern.de</a:t>
            </a:r>
            <a:r>
              <a:rPr lang="de-DE" altLang="de-DE" sz="1200" b="1" dirty="0">
                <a:solidFill>
                  <a:srgbClr val="FFCC00"/>
                </a:solidFill>
                <a:latin typeface="Arial Black" panose="020B0A04020102020204" pitchFamily="34" charset="0"/>
              </a:rPr>
              <a:t> an. Die Teilnehmerzahl ist auf 20 Mannschaften begrenzt. Wer zuerst kommt….</a:t>
            </a:r>
          </a:p>
          <a:p>
            <a:pPr>
              <a:spcBef>
                <a:spcPct val="50000"/>
              </a:spcBef>
            </a:pPr>
            <a:endParaRPr lang="de-DE" altLang="de-DE" sz="1400" dirty="0">
              <a:solidFill>
                <a:srgbClr val="FFCC00"/>
              </a:solidFill>
              <a:latin typeface="Tahoma" panose="020B0604030504040204" pitchFamily="34" charset="0"/>
            </a:endParaRPr>
          </a:p>
        </p:txBody>
      </p:sp>
      <p:sp>
        <p:nvSpPr>
          <p:cNvPr id="3084" name="WordArt 98">
            <a:extLst>
              <a:ext uri="{FF2B5EF4-FFF2-40B4-BE49-F238E27FC236}">
                <a16:creationId xmlns:a16="http://schemas.microsoft.com/office/drawing/2014/main" id="{D49D6599-F4D8-4DD6-8BA9-DAEB01ABCC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9138" y="1136650"/>
            <a:ext cx="3817937" cy="7921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de-DE" sz="3600" b="1" i="1" kern="10" dirty="0">
                <a:ln w="38100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</a:t>
            </a:r>
            <a:r>
              <a:rPr lang="de-DE" sz="3600" b="1" i="1" kern="10" dirty="0" err="1">
                <a:ln w="38100">
                  <a:solidFill>
                    <a:srgbClr val="008000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Linderner</a:t>
            </a:r>
            <a:endParaRPr lang="de-DE" sz="3600" b="1" i="1" kern="10" dirty="0">
              <a:ln w="38100">
                <a:solidFill>
                  <a:srgbClr val="008000"/>
                </a:solidFill>
                <a:round/>
                <a:headEnd type="none" w="sm" len="sm"/>
                <a:tailEnd type="none" w="sm" len="sm"/>
              </a:ln>
              <a:solidFill>
                <a:srgbClr val="FFCC00"/>
              </a:solidFill>
              <a:effectLst>
                <a:outerShdw dist="53882" dir="2700000" algn="ctr" rotWithShape="0">
                  <a:srgbClr val="9999FF"/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2A83DF1-1877-453E-99F6-45CB93556BFE}"/>
              </a:ext>
            </a:extLst>
          </p:cNvPr>
          <p:cNvSpPr txBox="1"/>
          <p:nvPr/>
        </p:nvSpPr>
        <p:spPr>
          <a:xfrm>
            <a:off x="1860551" y="416495"/>
            <a:ext cx="499745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800" kern="10" dirty="0">
                <a:ln w="1587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Sonntag, 22.Mai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eere Prä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C:\msoffice\Vorlagen\Leere Präsentation.pot</Template>
  <TotalTime>0</TotalTime>
  <Words>120</Words>
  <Application>Microsoft Office PowerPoint</Application>
  <PresentationFormat>A4-Papier (210 x 297 mm)</PresentationFormat>
  <Paragraphs>14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Black</vt:lpstr>
      <vt:lpstr>Impact</vt:lpstr>
      <vt:lpstr>Tahoma</vt:lpstr>
      <vt:lpstr>Times New Roman</vt:lpstr>
      <vt:lpstr>Leere 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NL Mönchengladbach</dc:creator>
  <cp:lastModifiedBy>Heinz-Jürgen Strömer</cp:lastModifiedBy>
  <cp:revision>34</cp:revision>
  <cp:lastPrinted>2016-04-24T10:49:53Z</cp:lastPrinted>
  <dcterms:created xsi:type="dcterms:W3CDTF">1995-06-17T23:31:02Z</dcterms:created>
  <dcterms:modified xsi:type="dcterms:W3CDTF">2022-04-10T11:38:47Z</dcterms:modified>
</cp:coreProperties>
</file>